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90" r:id="rId2"/>
    <p:sldId id="291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75" r:id="rId12"/>
    <p:sldId id="266" r:id="rId13"/>
    <p:sldId id="273" r:id="rId14"/>
    <p:sldId id="267" r:id="rId15"/>
    <p:sldId id="289" r:id="rId16"/>
    <p:sldId id="269" r:id="rId17"/>
    <p:sldId id="276" r:id="rId18"/>
    <p:sldId id="271" r:id="rId19"/>
    <p:sldId id="277" r:id="rId20"/>
    <p:sldId id="280" r:id="rId21"/>
    <p:sldId id="278" r:id="rId22"/>
    <p:sldId id="279" r:id="rId23"/>
    <p:sldId id="281" r:id="rId24"/>
    <p:sldId id="282" r:id="rId25"/>
    <p:sldId id="270" r:id="rId26"/>
    <p:sldId id="283" r:id="rId27"/>
    <p:sldId id="284" r:id="rId28"/>
    <p:sldId id="285" r:id="rId29"/>
    <p:sldId id="286" r:id="rId30"/>
    <p:sldId id="29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00487E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8"/>
    <p:restoredTop sz="94771"/>
  </p:normalViewPr>
  <p:slideViewPr>
    <p:cSldViewPr>
      <p:cViewPr varScale="1">
        <p:scale>
          <a:sx n="100" d="100"/>
          <a:sy n="100" d="100"/>
        </p:scale>
        <p:origin x="240" y="1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A068C-6B2C-4D7D-A85D-10FFA6E1DDF8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A6BAC-8298-4A25-83A8-CF8C18335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A6BAC-8298-4A25-83A8-CF8C18335EE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A6BAC-8298-4A25-83A8-CF8C18335EE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97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8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2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5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5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7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5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7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6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3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4.gif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gif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jpeg"/><Relationship Id="rId10" Type="http://schemas.openxmlformats.org/officeDocument/2006/relationships/image" Target="../media/image35.gif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gif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13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0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第四课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4.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2819400"/>
            <a:ext cx="4048125" cy="245745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4419600" y="3048000"/>
            <a:ext cx="8382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00600" y="3048000"/>
            <a:ext cx="0" cy="13716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4419600"/>
            <a:ext cx="11430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1" y="1295401"/>
            <a:ext cx="2200275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914401"/>
            <a:ext cx="11684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tool box by arnelsx - tool bo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648200"/>
            <a:ext cx="2667000" cy="20002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6388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工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具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90800" y="3886200"/>
            <a:ext cx="4572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804CCB-3A26-1840-85EB-0DABF001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9" y="181639"/>
            <a:ext cx="2457951" cy="24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orking with laptop by aoguerrero - A man wor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3276600" cy="3276600"/>
          </a:xfrm>
          <a:prstGeom prst="rect">
            <a:avLst/>
          </a:prstGeom>
          <a:noFill/>
        </p:spPr>
      </p:pic>
      <p:pic>
        <p:nvPicPr>
          <p:cNvPr id="9220" name="Picture 4" descr="planing wood by johnny_automatic - from &quot;Wood-working Tools; How To USe Them - A Manual&quot;&#10;&#10;published by D.C.Heath &amp; Co. Publishers, 1896&#10;&#10;no author lis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3962401"/>
            <a:ext cx="2667000" cy="260365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181600" y="3276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工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作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530" name="Picture 2" descr="http://farm9.staticflickr.com/8197/8204731440_8271f5b9a7_o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657600" y="1066801"/>
            <a:ext cx="3048000" cy="202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 descr="http://pixabay.com/static/uploads/photo/2012/04/01/17/54/people-23765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4650487"/>
            <a:ext cx="1866900" cy="2445639"/>
          </a:xfrm>
          <a:prstGeom prst="rect">
            <a:avLst/>
          </a:prstGeom>
          <a:noFill/>
        </p:spPr>
      </p:pic>
      <p:pic>
        <p:nvPicPr>
          <p:cNvPr id="22534" name="Picture 6" descr="Doctor examining a patient by papapishu - Source: http://commons.wikimedia.org/wiki/File:Stethoscope_(PSF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1" y="990600"/>
            <a:ext cx="2630981" cy="2108074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70FA76-8D42-3948-9404-77893F7A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9" y="181639"/>
            <a:ext cx="3143751" cy="31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02E0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4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530761"/>
            <a:ext cx="4114800" cy="3038475"/>
          </a:xfrm>
          <a:prstGeom prst="rect">
            <a:avLst/>
          </a:prstGeom>
          <a:noFill/>
        </p:spPr>
      </p:pic>
      <p:pic>
        <p:nvPicPr>
          <p:cNvPr id="8195" name="Picture 3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1" y="4648201"/>
            <a:ext cx="3057525" cy="192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Meishing\Dropbox\meizhouhuayu\第一冊mics\li2.png"/>
          <p:cNvPicPr>
            <a:picLocks noChangeAspect="1" noChangeArrowheads="1"/>
          </p:cNvPicPr>
          <p:nvPr/>
        </p:nvPicPr>
        <p:blipFill>
          <a:blip r:embed="rId5" cstate="print"/>
          <a:srcRect t="9143" r="3139" b="8571"/>
          <a:stretch>
            <a:fillRect/>
          </a:stretch>
        </p:blipFill>
        <p:spPr bwMode="auto">
          <a:xfrm>
            <a:off x="4114800" y="5257800"/>
            <a:ext cx="2057400" cy="137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200" name="Picture 8" descr="C:\Users\Meishing\Dropbox\meizhouhuayu\pics\4.3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590801"/>
            <a:ext cx="1600200" cy="122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1" name="Picture 9" descr="C:\Users\Meishing\Dropbox\meizhouhuayu\pics\4.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2438400"/>
            <a:ext cx="20193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019800" y="9906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左手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15200" y="4648200"/>
            <a:ext cx="16002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34000" y="4495800"/>
            <a:ext cx="838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590800" y="4419600"/>
            <a:ext cx="533400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DF85B11-DFF7-4B4F-966B-9C2E402BB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95800" y="2819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左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7" descr="C:\Users\Meishing\Dropbox\meizhouhuayu\第一冊mics\stud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4572000"/>
            <a:ext cx="2057400" cy="20574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>
            <a:off x="7162800" y="3962400"/>
            <a:ext cx="4572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C:\Users\Meishing\Dropbox\meizhouhuayu\第一冊mics\2.2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623236"/>
            <a:ext cx="2057400" cy="2234765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H="1">
            <a:off x="2667000" y="3886200"/>
            <a:ext cx="7620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990600"/>
            <a:ext cx="1447800" cy="14478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4" descr="Bananas by nicubunu - More banan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990600"/>
            <a:ext cx="1524000" cy="1524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 descr="C:\Users\Meishing\Dropbox\meizhouhuayu\第一冊mics\shou3.pn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8382000" y="2895600"/>
            <a:ext cx="2057400" cy="1574912"/>
          </a:xfrm>
          <a:prstGeom prst="rect">
            <a:avLst/>
          </a:prstGeom>
          <a:noFill/>
        </p:spPr>
      </p:pic>
      <p:sp>
        <p:nvSpPr>
          <p:cNvPr id="22" name="Oval 21"/>
          <p:cNvSpPr/>
          <p:nvPr/>
        </p:nvSpPr>
        <p:spPr>
          <a:xfrm>
            <a:off x="8534400" y="2819400"/>
            <a:ext cx="9144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9" descr="C:\Users\Meishing\Dropbox\meizhouhuayu\pics\4.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0" y="914400"/>
            <a:ext cx="20193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 descr="C:\Users\Meishing\Dropbox\meizhouhuayu\第一冊mics\shang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4877198"/>
            <a:ext cx="2362200" cy="1980803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>
          <a:xfrm flipH="1">
            <a:off x="5029200" y="4267200"/>
            <a:ext cx="3048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3751B1B7-33FA-E240-9F84-DB82FAD1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Meishing\Dropbox\meizhouhuayu\第一冊mics\finger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838200"/>
            <a:ext cx="1444196" cy="1676400"/>
          </a:xfrm>
          <a:prstGeom prst="rect">
            <a:avLst/>
          </a:prstGeom>
          <a:noFill/>
        </p:spPr>
      </p:pic>
      <p:pic>
        <p:nvPicPr>
          <p:cNvPr id="7174" name="Picture 6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1" y="4953001"/>
            <a:ext cx="2690485" cy="1690425"/>
          </a:xfrm>
          <a:prstGeom prst="rect">
            <a:avLst/>
          </a:prstGeom>
          <a:noFill/>
        </p:spPr>
      </p:pic>
      <p:pic>
        <p:nvPicPr>
          <p:cNvPr id="19458" name="Picture 2" descr="https://encrypted-tbn3.gstatic.com/images?q=tbn:ANd9GcTTMD03HiTAR76-_YF5c3k3rv4Hns1Gp5emHbySEO4qg8lVJs-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1" y="2514600"/>
            <a:ext cx="2238375" cy="2886076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4.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2590800"/>
            <a:ext cx="3886200" cy="3007502"/>
          </a:xfrm>
          <a:prstGeom prst="rect">
            <a:avLst/>
          </a:prstGeom>
          <a:noFill/>
        </p:spPr>
      </p:pic>
      <p:pic>
        <p:nvPicPr>
          <p:cNvPr id="7176" name="Picture 8" descr="C:\Users\Meishing\Dropbox\meizhouhuayu\pics\4.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77326" y="838201"/>
            <a:ext cx="1590675" cy="1476375"/>
          </a:xfrm>
          <a:prstGeom prst="rect">
            <a:avLst/>
          </a:prstGeom>
          <a:noFill/>
        </p:spPr>
      </p:pic>
      <p:pic>
        <p:nvPicPr>
          <p:cNvPr id="7177" name="Picture 9" descr="C:\Users\Meishing\Dropbox\meizhouhuayu\pics\4.3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838201"/>
            <a:ext cx="1504950" cy="155257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257800" y="30480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右手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801008" y="3005959"/>
            <a:ext cx="1424151" cy="367863"/>
          </a:xfrm>
          <a:custGeom>
            <a:avLst/>
            <a:gdLst>
              <a:gd name="connsiteX0" fmla="*/ 1355834 w 1424151"/>
              <a:gd name="connsiteY0" fmla="*/ 241739 h 367863"/>
              <a:gd name="connsiteX1" fmla="*/ 1198179 w 1424151"/>
              <a:gd name="connsiteY1" fmla="*/ 21021 h 367863"/>
              <a:gd name="connsiteX2" fmla="*/ 0 w 1424151"/>
              <a:gd name="connsiteY2" fmla="*/ 367863 h 36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4151" h="367863">
                <a:moveTo>
                  <a:pt x="1355834" y="241739"/>
                </a:moveTo>
                <a:cubicBezTo>
                  <a:pt x="1389992" y="120869"/>
                  <a:pt x="1424151" y="0"/>
                  <a:pt x="1198179" y="21021"/>
                </a:cubicBezTo>
                <a:cubicBezTo>
                  <a:pt x="972207" y="42042"/>
                  <a:pt x="486103" y="204952"/>
                  <a:pt x="0" y="367863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29400" y="5105400"/>
            <a:ext cx="14478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082456" y="4295646"/>
            <a:ext cx="1671145" cy="402692"/>
          </a:xfrm>
          <a:custGeom>
            <a:avLst/>
            <a:gdLst>
              <a:gd name="connsiteX0" fmla="*/ 0 w 1671145"/>
              <a:gd name="connsiteY0" fmla="*/ 71402 h 402692"/>
              <a:gd name="connsiteX1" fmla="*/ 299545 w 1671145"/>
              <a:gd name="connsiteY1" fmla="*/ 55637 h 402692"/>
              <a:gd name="connsiteX2" fmla="*/ 346842 w 1671145"/>
              <a:gd name="connsiteY2" fmla="*/ 102933 h 402692"/>
              <a:gd name="connsiteX3" fmla="*/ 331076 w 1671145"/>
              <a:gd name="connsiteY3" fmla="*/ 292120 h 402692"/>
              <a:gd name="connsiteX4" fmla="*/ 283779 w 1671145"/>
              <a:gd name="connsiteY4" fmla="*/ 323651 h 402692"/>
              <a:gd name="connsiteX5" fmla="*/ 268014 w 1671145"/>
              <a:gd name="connsiteY5" fmla="*/ 276354 h 402692"/>
              <a:gd name="connsiteX6" fmla="*/ 346842 w 1671145"/>
              <a:gd name="connsiteY6" fmla="*/ 260588 h 402692"/>
              <a:gd name="connsiteX7" fmla="*/ 394138 w 1671145"/>
              <a:gd name="connsiteY7" fmla="*/ 229057 h 402692"/>
              <a:gd name="connsiteX8" fmla="*/ 646386 w 1671145"/>
              <a:gd name="connsiteY8" fmla="*/ 244823 h 402692"/>
              <a:gd name="connsiteX9" fmla="*/ 725214 w 1671145"/>
              <a:gd name="connsiteY9" fmla="*/ 292120 h 402692"/>
              <a:gd name="connsiteX10" fmla="*/ 709448 w 1671145"/>
              <a:gd name="connsiteY10" fmla="*/ 355182 h 402692"/>
              <a:gd name="connsiteX11" fmla="*/ 677917 w 1671145"/>
              <a:gd name="connsiteY11" fmla="*/ 307885 h 402692"/>
              <a:gd name="connsiteX12" fmla="*/ 756745 w 1671145"/>
              <a:gd name="connsiteY12" fmla="*/ 229057 h 402692"/>
              <a:gd name="connsiteX13" fmla="*/ 882869 w 1671145"/>
              <a:gd name="connsiteY13" fmla="*/ 213292 h 402692"/>
              <a:gd name="connsiteX14" fmla="*/ 977462 w 1671145"/>
              <a:gd name="connsiteY14" fmla="*/ 197526 h 402692"/>
              <a:gd name="connsiteX15" fmla="*/ 1135117 w 1671145"/>
              <a:gd name="connsiteY15" fmla="*/ 213292 h 402692"/>
              <a:gd name="connsiteX16" fmla="*/ 1150883 w 1671145"/>
              <a:gd name="connsiteY16" fmla="*/ 386713 h 402692"/>
              <a:gd name="connsiteX17" fmla="*/ 1198179 w 1671145"/>
              <a:gd name="connsiteY17" fmla="*/ 370947 h 402692"/>
              <a:gd name="connsiteX18" fmla="*/ 1261242 w 1671145"/>
              <a:gd name="connsiteY18" fmla="*/ 355182 h 402692"/>
              <a:gd name="connsiteX19" fmla="*/ 1671145 w 1671145"/>
              <a:gd name="connsiteY19" fmla="*/ 38671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71145" h="402692">
                <a:moveTo>
                  <a:pt x="0" y="71402"/>
                </a:moveTo>
                <a:cubicBezTo>
                  <a:pt x="107103" y="0"/>
                  <a:pt x="74144" y="8184"/>
                  <a:pt x="299545" y="55637"/>
                </a:cubicBezTo>
                <a:cubicBezTo>
                  <a:pt x="321363" y="60230"/>
                  <a:pt x="331076" y="87168"/>
                  <a:pt x="346842" y="102933"/>
                </a:cubicBezTo>
                <a:cubicBezTo>
                  <a:pt x="341587" y="165995"/>
                  <a:pt x="348461" y="231274"/>
                  <a:pt x="331076" y="292120"/>
                </a:cubicBezTo>
                <a:cubicBezTo>
                  <a:pt x="325871" y="310339"/>
                  <a:pt x="302161" y="328247"/>
                  <a:pt x="283779" y="323651"/>
                </a:cubicBezTo>
                <a:cubicBezTo>
                  <a:pt x="267657" y="319620"/>
                  <a:pt x="273269" y="292120"/>
                  <a:pt x="268014" y="276354"/>
                </a:cubicBezTo>
                <a:cubicBezTo>
                  <a:pt x="294290" y="271099"/>
                  <a:pt x="321752" y="269997"/>
                  <a:pt x="346842" y="260588"/>
                </a:cubicBezTo>
                <a:cubicBezTo>
                  <a:pt x="364583" y="253935"/>
                  <a:pt x="375217" y="230053"/>
                  <a:pt x="394138" y="229057"/>
                </a:cubicBezTo>
                <a:lnTo>
                  <a:pt x="646386" y="244823"/>
                </a:lnTo>
                <a:cubicBezTo>
                  <a:pt x="665087" y="251057"/>
                  <a:pt x="720122" y="261566"/>
                  <a:pt x="725214" y="292120"/>
                </a:cubicBezTo>
                <a:cubicBezTo>
                  <a:pt x="728776" y="313493"/>
                  <a:pt x="714703" y="334161"/>
                  <a:pt x="709448" y="355182"/>
                </a:cubicBezTo>
                <a:cubicBezTo>
                  <a:pt x="698938" y="339416"/>
                  <a:pt x="677917" y="326833"/>
                  <a:pt x="677917" y="307885"/>
                </a:cubicBezTo>
                <a:cubicBezTo>
                  <a:pt x="677917" y="281131"/>
                  <a:pt x="735724" y="234790"/>
                  <a:pt x="756745" y="229057"/>
                </a:cubicBezTo>
                <a:cubicBezTo>
                  <a:pt x="797621" y="217909"/>
                  <a:pt x="840926" y="219284"/>
                  <a:pt x="882869" y="213292"/>
                </a:cubicBezTo>
                <a:cubicBezTo>
                  <a:pt x="914514" y="208771"/>
                  <a:pt x="945931" y="202781"/>
                  <a:pt x="977462" y="197526"/>
                </a:cubicBezTo>
                <a:cubicBezTo>
                  <a:pt x="1030014" y="202781"/>
                  <a:pt x="1085013" y="196591"/>
                  <a:pt x="1135117" y="213292"/>
                </a:cubicBezTo>
                <a:cubicBezTo>
                  <a:pt x="1199296" y="234685"/>
                  <a:pt x="1148547" y="378537"/>
                  <a:pt x="1150883" y="386713"/>
                </a:cubicBezTo>
                <a:cubicBezTo>
                  <a:pt x="1155448" y="402692"/>
                  <a:pt x="1182200" y="375512"/>
                  <a:pt x="1198179" y="370947"/>
                </a:cubicBezTo>
                <a:cubicBezTo>
                  <a:pt x="1219013" y="364994"/>
                  <a:pt x="1240221" y="360437"/>
                  <a:pt x="1261242" y="355182"/>
                </a:cubicBezTo>
                <a:cubicBezTo>
                  <a:pt x="1651355" y="371436"/>
                  <a:pt x="1526708" y="314492"/>
                  <a:pt x="1671145" y="38671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5" descr="C:\Users\Meishing\Dropbox\meizhouhuayu\第一冊mics\finger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9200" y="3200400"/>
            <a:ext cx="1581150" cy="1401182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>
          <a:xfrm>
            <a:off x="5029200" y="4572000"/>
            <a:ext cx="4572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1B3F729-6457-0F44-B61E-56344679E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8" y="152400"/>
            <a:ext cx="2433443" cy="243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8" presetClass="entr" presetSubtype="1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13 0.05625 C -0.12431 0.05486 -0.11059 0.05347 -0.1059 0.05347 C -0.07552 0.05347 -0.04427 0.07569 -0.04427 0.09792 C -0.04427 0.08657 -0.02865 0.07569 -0.01389 0.07569 C 0.00156 0.07569 0.01632 0.08681 0.01632 0.09792 C 0.01632 0.09236 0.02413 0.08657 0.03194 0.08657 C 0.03976 0.08657 0.04757 0.09213 0.04757 0.09792 C 0.04757 0.09491 0.05139 0.09236 0.05538 0.09236 C 0.0592 0.09236 0.06319 0.09514 0.06319 0.09792 C 0.06319 0.0963 0.06528 0.09491 0.06701 0.09491 C 0.06805 0.09491 0.07101 0.0963 0.07101 0.09792 C 0.07101 0.09699 0.07205 0.0963 0.07292 0.0963 C 0.07292 0.09653 0.075 0.09699 0.075 0.09792 C 0.075 0.09745 0.075 0.09699 0.07604 0.09699 C 0.07604 0.09722 0.07708 0.09745 0.07708 0.09792 C 0.07708 0.09769 0.07708 0.09745 0.07708 0.09722 C 0.07812 0.09722 0.07812 0.09745 0.07812 0.09769 C 0.07917 0.09769 0.07917 0.09745 0.07917 0.09722 C 0.08021 0.09722 0.08021 0.09745 0.08021 0.09769 " pathEditMode="relative" rAng="0" ptsTypes="fffffffffffffffffff">
                                      <p:cBhvr>
                                        <p:cTn id="2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19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C 0.00069 -0.00278 0.00382 -0.00556 0.00469 -0.00556 C 0.01146 -0.00556 0.0184 0.03935 0.0184 0.08426 C 0.0184 0.06157 0.02187 0.03935 0.025 0.03935 C 0.02847 0.03935 0.03177 0.0618 0.03177 0.08426 C 0.03177 0.07291 0.03351 0.06157 0.03524 0.06157 C 0.03681 0.06157 0.03872 0.07268 0.03872 0.08426 C 0.03872 0.07847 0.03958 0.07291 0.04028 0.07291 C 0.04115 0.07291 0.04201 0.0787 0.04201 0.08426 C 0.04201 0.08125 0.04253 0.07847 0.04306 0.07847 C 0.04306 0.07847 0.04375 0.08125 0.04375 0.08426 C 0.04375 0.08264 0.04392 0.08125 0.04427 0.08125 C 0.04427 0.08171 0.04462 0.08264 0.04462 0.08426 C 0.04462 0.08333 0.04462 0.08264 0.04497 0.08264 C 0.04497 0.0831 0.04514 0.08356 0.04514 0.08426 C 0.04514 0.08379 0.04514 0.08333 0.04514 0.0831 C 0.04549 0.0831 0.04549 0.08356 0.04549 0.08379 C 0.04566 0.08379 0.04566 0.08356 0.04566 0.0831 C 0.04601 0.0831 0.04601 0.08356 0.04601 0.08379 " pathEditMode="relative" rAng="0" ptsTypes="fffffffffffffffffff">
                                      <p:cBhvr>
                                        <p:cTn id="3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5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Meishing\Dropbox\meizhouhuayu\pics\4.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1" y="1066801"/>
            <a:ext cx="1590675" cy="147637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34000" y="30480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右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7" descr="C:\Users\Meishing\Dropbox\meizhouhuayu\第一冊mics\stude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953000"/>
            <a:ext cx="1905000" cy="1905000"/>
          </a:xfrm>
          <a:prstGeom prst="rect">
            <a:avLst/>
          </a:prstGeom>
          <a:noFill/>
        </p:spPr>
      </p:pic>
      <p:pic>
        <p:nvPicPr>
          <p:cNvPr id="9218" name="Picture 2" descr="C:\Users\Meishing\Dropbox\meizhouhuayu\第一冊mics\2.2.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5043488"/>
            <a:ext cx="2008060" cy="1814512"/>
          </a:xfrm>
          <a:prstGeom prst="rect">
            <a:avLst/>
          </a:prstGeom>
          <a:noFill/>
        </p:spPr>
      </p:pic>
      <p:pic>
        <p:nvPicPr>
          <p:cNvPr id="9219" name="Picture 3" descr="C:\Users\Meishing\Dropbox\meizhouhuayu\第一冊mics\shang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877198"/>
            <a:ext cx="2362200" cy="1980803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 flipH="1">
            <a:off x="3581400" y="4419600"/>
            <a:ext cx="685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400800" y="4267200"/>
            <a:ext cx="3048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372600" y="4876800"/>
            <a:ext cx="1066800" cy="1981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C:\Users\Meishing\Dropbox\meizhouhuayu\第一冊mics\shou3.pn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114800" y="838201"/>
            <a:ext cx="2152650" cy="1647825"/>
          </a:xfrm>
          <a:prstGeom prst="rect">
            <a:avLst/>
          </a:prstGeom>
          <a:noFill/>
        </p:spPr>
      </p:pic>
      <p:sp>
        <p:nvSpPr>
          <p:cNvPr id="21" name="Oval 20"/>
          <p:cNvSpPr/>
          <p:nvPr/>
        </p:nvSpPr>
        <p:spPr>
          <a:xfrm>
            <a:off x="5181600" y="685800"/>
            <a:ext cx="990600" cy="1981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48600" y="3200400"/>
            <a:ext cx="1143000" cy="1143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4" descr="Bananas by nicubunu - More banana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15400" y="3200400"/>
            <a:ext cx="1143000" cy="1143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58DE7DE-3623-0F40-BB99-136EF71A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8" y="152400"/>
            <a:ext cx="2433443" cy="243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6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4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90800"/>
            <a:ext cx="4343400" cy="2628900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276600"/>
            <a:ext cx="1495425" cy="1028700"/>
          </a:xfrm>
          <a:prstGeom prst="rect">
            <a:avLst/>
          </a:prstGeom>
          <a:noFill/>
        </p:spPr>
      </p:pic>
      <p:pic>
        <p:nvPicPr>
          <p:cNvPr id="5124" name="Picture 4" descr="C:\Users\Meishing\Dropbox\meizhouhuayu\pics\4.3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1" y="1524000"/>
            <a:ext cx="1927225" cy="1809450"/>
          </a:xfrm>
          <a:prstGeom prst="rect">
            <a:avLst/>
          </a:prstGeom>
          <a:noFill/>
        </p:spPr>
      </p:pic>
      <p:pic>
        <p:nvPicPr>
          <p:cNvPr id="5125" name="Picture 5" descr="C:\Users\Meishing\Dropbox\meizhouhuayu\pics\4.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066801"/>
            <a:ext cx="2343150" cy="1895475"/>
          </a:xfrm>
          <a:prstGeom prst="rect">
            <a:avLst/>
          </a:prstGeom>
          <a:noFill/>
        </p:spPr>
      </p:pic>
      <p:pic>
        <p:nvPicPr>
          <p:cNvPr id="5126" name="Picture 6" descr="C:\Users\Meishing\Dropbox\meizhouhuayu\第一冊mics\boy.pn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4876800" y="4724400"/>
            <a:ext cx="1457740" cy="1905000"/>
          </a:xfrm>
          <a:prstGeom prst="rect">
            <a:avLst/>
          </a:prstGeom>
          <a:noFill/>
        </p:spPr>
      </p:pic>
      <p:pic>
        <p:nvPicPr>
          <p:cNvPr id="5127" name="Picture 7" descr="C:\Users\Meishing\Dropbox\meizhouhuayu\第一冊mics\girl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2133600" y="4648201"/>
            <a:ext cx="1581150" cy="2018489"/>
          </a:xfrm>
          <a:prstGeom prst="rect">
            <a:avLst/>
          </a:prstGeom>
          <a:noFill/>
        </p:spPr>
      </p:pic>
      <p:pic>
        <p:nvPicPr>
          <p:cNvPr id="17409" name="Picture 1" descr="C:\Users\Meishing\Dropbox\meizhouhuayu\pics\4.8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467600" y="3968213"/>
            <a:ext cx="2819400" cy="2644183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2057400" y="3352800"/>
            <a:ext cx="1295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3352800"/>
            <a:ext cx="0" cy="9144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52800" y="3352800"/>
            <a:ext cx="0" cy="9144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57400" y="4267200"/>
            <a:ext cx="1295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6138">
            <a:off x="8915401" y="2514600"/>
            <a:ext cx="498475" cy="342900"/>
          </a:xfrm>
          <a:prstGeom prst="rect">
            <a:avLst/>
          </a:prstGeom>
          <a:noFill/>
        </p:spPr>
      </p:pic>
      <p:pic>
        <p:nvPicPr>
          <p:cNvPr id="20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15092">
            <a:off x="9296401" y="5562600"/>
            <a:ext cx="422275" cy="290482"/>
          </a:xfrm>
          <a:prstGeom prst="rect">
            <a:avLst/>
          </a:prstGeom>
          <a:noFill/>
        </p:spPr>
      </p:pic>
      <p:pic>
        <p:nvPicPr>
          <p:cNvPr id="21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5259">
            <a:off x="2841434" y="5749006"/>
            <a:ext cx="498475" cy="342900"/>
          </a:xfrm>
          <a:prstGeom prst="rect">
            <a:avLst/>
          </a:prstGeom>
          <a:noFill/>
        </p:spPr>
      </p:pic>
      <p:pic>
        <p:nvPicPr>
          <p:cNvPr id="22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1624">
            <a:off x="5486401" y="5867400"/>
            <a:ext cx="498475" cy="342900"/>
          </a:xfrm>
          <a:prstGeom prst="rect">
            <a:avLst/>
          </a:prstGeom>
          <a:noFill/>
        </p:spPr>
      </p:pic>
      <p:pic>
        <p:nvPicPr>
          <p:cNvPr id="23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1" y="2286000"/>
            <a:ext cx="498475" cy="342900"/>
          </a:xfrm>
          <a:prstGeom prst="rect">
            <a:avLst/>
          </a:prstGeom>
          <a:noFill/>
        </p:spPr>
      </p:pic>
      <p:sp>
        <p:nvSpPr>
          <p:cNvPr id="24" name="Oval 23"/>
          <p:cNvSpPr/>
          <p:nvPr/>
        </p:nvSpPr>
        <p:spPr>
          <a:xfrm>
            <a:off x="5181600" y="3810000"/>
            <a:ext cx="5334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E6202C09-EF8A-1D4F-B925-B8983AAD9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0041"/>
            <a:ext cx="23431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Meishing\Dropbox\meizhouhuayu\pics\4.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895601"/>
            <a:ext cx="2343150" cy="1895475"/>
          </a:xfrm>
          <a:prstGeom prst="rect">
            <a:avLst/>
          </a:prstGeom>
          <a:noFill/>
        </p:spPr>
      </p:pic>
      <p:pic>
        <p:nvPicPr>
          <p:cNvPr id="5129" name="Picture 9" descr="Bubble Gum by laurianne - Cartoon of a child blowing bubble gum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600201"/>
            <a:ext cx="1981200" cy="2216727"/>
          </a:xfrm>
          <a:prstGeom prst="rect">
            <a:avLst/>
          </a:prstGeom>
          <a:noFill/>
        </p:spPr>
      </p:pic>
      <p:pic>
        <p:nvPicPr>
          <p:cNvPr id="33794" name="Picture 2" descr="Salivating Dog by algotruneman - Dog with dripping saliva...Dinner time?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1" y="2209800"/>
            <a:ext cx="2188559" cy="2819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95600" y="53340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口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1400" y="4953001"/>
            <a:ext cx="2819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口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香糖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67200" y="4572000"/>
            <a:ext cx="8382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33600" y="3276600"/>
            <a:ext cx="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0"/>
          </p:cNvCxnSpPr>
          <p:nvPr/>
        </p:nvCxnSpPr>
        <p:spPr>
          <a:xfrm flipH="1" flipV="1">
            <a:off x="8763000" y="3886200"/>
            <a:ext cx="38100" cy="10668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F5D6784B-D68F-0744-B2B0-EE76BEAE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0041"/>
            <a:ext cx="23431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5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4.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1" y="859014"/>
            <a:ext cx="6652210" cy="2417586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4.7.pn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514600" y="4953000"/>
            <a:ext cx="2076450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Mountain by matheod - A drawing of mounta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2971800"/>
            <a:ext cx="2236470" cy="3048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82000" y="3048000"/>
            <a:ext cx="129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</a:rPr>
              <a:t>小</a:t>
            </a:r>
            <a:endParaRPr lang="en-US" sz="10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5800" y="4191000"/>
            <a:ext cx="129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</a:rPr>
              <a:t>大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笔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尖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915400" y="28194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1" name="Picture 9" descr="Pencil by barretr - A pencil icon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097073">
            <a:off x="5267840" y="4134726"/>
            <a:ext cx="2256035" cy="225603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943600" y="4114801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</a:rPr>
              <a:t>大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3581400"/>
            <a:ext cx="76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dirty="0">
                <a:solidFill>
                  <a:srgbClr val="FF0000"/>
                </a:solidFill>
              </a:rPr>
              <a:t>小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72200" y="35052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829800" y="1752600"/>
            <a:ext cx="4572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619C9FC-6B85-7748-933D-6EFF8987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0" y="141509"/>
            <a:ext cx="2906491" cy="290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0" grpId="1" animBg="1"/>
      <p:bldP spid="11" grpId="0" animBg="1"/>
      <p:bldP spid="13" grpId="0"/>
      <p:bldP spid="1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ewing needle by gingercoons - A sewing needle, slightly slanted.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110514">
            <a:off x="2625248" y="4476265"/>
            <a:ext cx="1538144" cy="203055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33600" y="2971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尖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57600" y="41910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Soccer Ball by Gioppino - A soccer ball as said in American English, or a Football nearly everwhere in English :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352800"/>
            <a:ext cx="1600200" cy="157019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715000" y="1676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不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尖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F6D4F53-A96E-B546-BB56-2CCB0B42F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1" y="141510"/>
            <a:ext cx="2552160" cy="25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1991 C -0.05451 -0.13426 -0.02291 -0.14768 -0.01232 -0.14768 C 0.05695 -0.14768 0.12778 0.07454 0.12778 0.29676 C 0.12778 0.1838 0.16355 0.07454 0.19723 0.07454 C 0.23282 0.07454 0.26615 0.18565 0.26615 0.29676 C 0.26615 0.24051 0.2842 0.1838 0.30191 0.1838 C 0.31962 0.1838 0.3375 0.23889 0.3375 0.29676 C 0.3375 0.26736 0.34636 0.24051 0.35521 0.24051 C 0.36407 0.24051 0.37309 0.26898 0.37309 0.29676 C 0.37309 0.28148 0.37778 0.26736 0.38195 0.26736 C 0.3842 0.26736 0.39098 0.28148 0.39098 0.29676 C 0.39098 0.28843 0.39306 0.28148 0.39532 0.28148 C 0.39532 0.2831 0.40035 0.28843 0.40035 0.29676 C 0.40035 0.29213 0.40035 0.28843 0.40261 0.28843 C 0.40261 0.29051 0.40469 0.29213 0.40469 0.29676 C 0.40469 0.29445 0.40469 0.29213 0.40469 0.29051 C 0.40712 0.29051 0.40712 0.29213 0.40712 0.29445 C 0.40955 0.29445 0.40955 0.29213 0.40955 0.29051 C 0.4125 0.29051 0.4125 0.29213 0.4125 0.29445 " pathEditMode="relative" rAng="0" ptsTypes="fffffffffffffffffff">
                                      <p:cBhvr>
                                        <p:cTn id="21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81600" y="30480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bù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不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6" name="Picture 2" descr="No button. Boton No by Ehecatl1138 - No, wrong, negative, incorrect button. Boton No, equivocado, negativo, incorrec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66800"/>
            <a:ext cx="2667000" cy="2667000"/>
          </a:xfrm>
          <a:prstGeom prst="rect">
            <a:avLst/>
          </a:prstGeom>
          <a:noFill/>
        </p:spPr>
      </p:pic>
      <p:pic>
        <p:nvPicPr>
          <p:cNvPr id="36868" name="Picture 4" descr="No Smoking by smok - A simple no smoking 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066800"/>
            <a:ext cx="2057400" cy="2057400"/>
          </a:xfrm>
          <a:prstGeom prst="rect">
            <a:avLst/>
          </a:prstGeom>
          <a:noFill/>
        </p:spPr>
      </p:pic>
      <p:pic>
        <p:nvPicPr>
          <p:cNvPr id="36870" name="Picture 6" descr="Hand Open Heavy Outline by Schplook - Another version of the open hand (palm)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1" y="4114800"/>
            <a:ext cx="1656207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C 0.00643 -0.00324 0.01302 -0.00625 0.01997 -0.00671 C 0.02691 -0.00718 0.0342 -0.00486 0.04167 -0.00232 " pathEditMode="relative" ptsTypes="aaA">
                                      <p:cBhvr>
                                        <p:cTn id="6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0232 C 0.03385 -0.00695 0.02621 -0.01158 0.0184 -0.01112 C 0.01059 -0.01065 0.00278 -0.00533 -0.00504 4.81481E-6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124.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50142"/>
          <a:stretch>
            <a:fillRect/>
          </a:stretch>
        </p:blipFill>
        <p:spPr bwMode="auto">
          <a:xfrm>
            <a:off x="3657601" y="914400"/>
            <a:ext cx="6355923" cy="22098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第一冊mics\shang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675095"/>
            <a:ext cx="1695450" cy="1585745"/>
          </a:xfrm>
          <a:prstGeom prst="rect">
            <a:avLst/>
          </a:prstGeom>
          <a:noFill/>
        </p:spPr>
      </p:pic>
      <p:pic>
        <p:nvPicPr>
          <p:cNvPr id="5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1" y="4038601"/>
            <a:ext cx="1933575" cy="1963553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flipH="1">
            <a:off x="8077200" y="510540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610600" y="4419600"/>
            <a:ext cx="0" cy="685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ultiply 13"/>
          <p:cNvSpPr/>
          <p:nvPr/>
        </p:nvSpPr>
        <p:spPr>
          <a:xfrm>
            <a:off x="7010400" y="3200400"/>
            <a:ext cx="3200400" cy="3657600"/>
          </a:xfrm>
          <a:prstGeom prst="mathMultiply">
            <a:avLst>
              <a:gd name="adj1" fmla="val 5828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Meishing\Desktop\美洲華語\美洲繪本\picture\首冊\4\6.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3352801"/>
            <a:ext cx="2119312" cy="3140667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>
            <a:off x="3124200" y="4419600"/>
            <a:ext cx="7620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248400" y="762000"/>
            <a:ext cx="2438400" cy="1261884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bù</a:t>
            </a:r>
            <a:r>
              <a:rPr lang="en-US" sz="2800" dirty="0"/>
              <a:t> </a:t>
            </a:r>
            <a:r>
              <a:rPr lang="en-US" sz="2800" dirty="0" err="1"/>
              <a:t>hǎo</a:t>
            </a:r>
            <a:r>
              <a:rPr lang="en-US" sz="2800" dirty="0"/>
              <a:t> </a:t>
            </a:r>
            <a:br>
              <a:rPr lang="en-US" sz="6000" dirty="0"/>
            </a:b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不好</a:t>
            </a:r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BC24836-127C-B145-BB5F-694F6E90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3" y="130373"/>
            <a:ext cx="2977359" cy="29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eishing\Desktop\美洲華語\美洲繪本\picture\首冊\4\7.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8201" y="838200"/>
            <a:ext cx="1631199" cy="3071586"/>
          </a:xfrm>
          <a:prstGeom prst="rect">
            <a:avLst/>
          </a:prstGeom>
          <a:noFill/>
        </p:spPr>
      </p:pic>
      <p:pic>
        <p:nvPicPr>
          <p:cNvPr id="5" name="Picture 4" descr="Small House by Anonymous - A small house by Andreas Nil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1" y="3657600"/>
            <a:ext cx="2773363" cy="2862826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5638800" y="3352800"/>
            <a:ext cx="4191000" cy="3200400"/>
          </a:xfrm>
          <a:prstGeom prst="wedgeEllipseCallout">
            <a:avLst>
              <a:gd name="adj1" fmla="val -80457"/>
              <a:gd name="adj2" fmla="val 257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Meishing\Dropbox\meizhouhuayu\pics\4.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1" y="3733801"/>
            <a:ext cx="1400175" cy="2390775"/>
          </a:xfrm>
          <a:prstGeom prst="rect">
            <a:avLst/>
          </a:prstGeom>
          <a:noFill/>
        </p:spPr>
      </p:pic>
      <p:sp>
        <p:nvSpPr>
          <p:cNvPr id="7" name="Multiply 6"/>
          <p:cNvSpPr/>
          <p:nvPr/>
        </p:nvSpPr>
        <p:spPr>
          <a:xfrm>
            <a:off x="6248400" y="3200400"/>
            <a:ext cx="3200400" cy="3657600"/>
          </a:xfrm>
          <a:prstGeom prst="mathMultiply">
            <a:avLst>
              <a:gd name="adj1" fmla="val 5828"/>
            </a:avLst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906000" y="1143000"/>
            <a:ext cx="457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Meishing\Dropbox\meizhouhuayu\pics\124.3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24427" b="51138"/>
          <a:stretch>
            <a:fillRect/>
          </a:stretch>
        </p:blipFill>
        <p:spPr bwMode="auto">
          <a:xfrm>
            <a:off x="3429000" y="914400"/>
            <a:ext cx="5181600" cy="233621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867400" y="762000"/>
            <a:ext cx="2438400" cy="1261884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bú</a:t>
            </a:r>
            <a:r>
              <a:rPr lang="en-US" sz="2800" dirty="0"/>
              <a:t> </a:t>
            </a:r>
            <a:r>
              <a:rPr lang="en-US" sz="2800" dirty="0" err="1"/>
              <a:t>yào</a:t>
            </a:r>
            <a:br>
              <a:rPr lang="en-US" sz="2800" dirty="0"/>
            </a:b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不要</a:t>
            </a:r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1CF0F5-C91F-2A4F-8C67-001C5081E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3" y="130373"/>
            <a:ext cx="2977359" cy="29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all House by Anonymous - A small house by Andreas Nils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3657600"/>
            <a:ext cx="2773363" cy="2862826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5638800" y="3352800"/>
            <a:ext cx="4191000" cy="3200400"/>
          </a:xfrm>
          <a:prstGeom prst="wedgeEllipseCallout">
            <a:avLst>
              <a:gd name="adj1" fmla="val -80457"/>
              <a:gd name="adj2" fmla="val 257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5000" y="13716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1447801"/>
            <a:ext cx="4572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爸爸不在家。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ropbox\meizhouhuayu\pics\4.38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 bwMode="auto">
          <a:xfrm>
            <a:off x="6934200" y="3733800"/>
            <a:ext cx="189271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ultiply 6"/>
          <p:cNvSpPr/>
          <p:nvPr/>
        </p:nvSpPr>
        <p:spPr>
          <a:xfrm>
            <a:off x="6248400" y="3200400"/>
            <a:ext cx="3200400" cy="3657600"/>
          </a:xfrm>
          <a:prstGeom prst="mathMultiply">
            <a:avLst>
              <a:gd name="adj1" fmla="val 5828"/>
            </a:avLst>
          </a:prstGeom>
          <a:solidFill>
            <a:schemeClr val="accent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4.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743201"/>
            <a:ext cx="4343400" cy="303847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4495800" y="3581400"/>
            <a:ext cx="1371600" cy="76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419600" y="2895600"/>
            <a:ext cx="1143000" cy="1600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24400" y="3733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>
                <a:solidFill>
                  <a:srgbClr val="005EA4"/>
                </a:solidFill>
              </a:rPr>
              <a:t>月</a:t>
            </a:r>
            <a:endParaRPr lang="en-US" sz="9600" b="1" dirty="0">
              <a:solidFill>
                <a:srgbClr val="005EA4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172200" y="2743200"/>
            <a:ext cx="1143000" cy="9144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一月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772400" y="2743200"/>
            <a:ext cx="1140296" cy="92352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二月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9296400" y="2743200"/>
            <a:ext cx="1143000" cy="923528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三月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172200" y="3810000"/>
            <a:ext cx="1121296" cy="92352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四月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772400" y="3810000"/>
            <a:ext cx="1149896" cy="914400"/>
          </a:xfrm>
          <a:prstGeom prst="rect">
            <a:avLst/>
          </a:prstGeom>
          <a:solidFill>
            <a:srgbClr val="B07AD8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五月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9296400" y="3810000"/>
            <a:ext cx="1143000" cy="9144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六月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172200" y="4876800"/>
            <a:ext cx="1140296" cy="92352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七月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772400" y="4876800"/>
            <a:ext cx="1143000" cy="923528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八月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9296400" y="4876800"/>
            <a:ext cx="1121296" cy="92352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九月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410200" y="5943600"/>
            <a:ext cx="1149896" cy="914400"/>
          </a:xfrm>
          <a:prstGeom prst="rect">
            <a:avLst/>
          </a:prstGeom>
          <a:solidFill>
            <a:srgbClr val="B07AD8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十月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7010400" y="5943600"/>
            <a:ext cx="1447800" cy="9144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十一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月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8915400" y="5934472"/>
            <a:ext cx="1521296" cy="92352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十二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月</a:t>
            </a:r>
          </a:p>
        </p:txBody>
      </p:sp>
      <p:sp>
        <p:nvSpPr>
          <p:cNvPr id="26" name="Oval 25"/>
          <p:cNvSpPr/>
          <p:nvPr/>
        </p:nvSpPr>
        <p:spPr>
          <a:xfrm>
            <a:off x="2895600" y="4038600"/>
            <a:ext cx="3048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C:\Users\Meishing\Dropbox\meizhouhuayu\pics\124.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733800" y="848064"/>
            <a:ext cx="4608882" cy="1818936"/>
          </a:xfrm>
          <a:prstGeom prst="rect">
            <a:avLst/>
          </a:prstGeom>
          <a:noFill/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5A88A06-AEBC-614E-A897-C7B206D4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0" y="228598"/>
            <a:ext cx="2514602" cy="251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0"/>
                            </p:stCondLst>
                            <p:childTnLst>
                              <p:par>
                                <p:cTn id="6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0"/>
                            </p:stCondLst>
                            <p:childTnLst>
                              <p:par>
                                <p:cTn id="6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000"/>
                            </p:stCondLst>
                            <p:childTnLst>
                              <p:par>
                                <p:cTn id="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0"/>
                            </p:stCondLst>
                            <p:childTnLst>
                              <p:par>
                                <p:cTn id="7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eishing\Desktop\美洲華語\美洲繪本\picture\首冊\16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743201"/>
            <a:ext cx="3200400" cy="3840483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5715000" y="2895600"/>
            <a:ext cx="3733800" cy="3048000"/>
          </a:xfrm>
          <a:prstGeom prst="wedgeEllipseCallout">
            <a:avLst>
              <a:gd name="adj1" fmla="val -97328"/>
              <a:gd name="adj2" fmla="val 28719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tretch>
            <a:fillRect/>
          </a:stretch>
        </p:blipFill>
        <p:spPr bwMode="auto">
          <a:xfrm>
            <a:off x="6705601" y="3276600"/>
            <a:ext cx="1801125" cy="235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Meishing\Dropbox\meizhouhuayu\pics\124.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55542" r="11256" b="24354"/>
          <a:stretch>
            <a:fillRect/>
          </a:stretch>
        </p:blipFill>
        <p:spPr bwMode="auto">
          <a:xfrm>
            <a:off x="3581400" y="1219200"/>
            <a:ext cx="6499080" cy="1219200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38D8FDB-DEC0-0844-8984-C396A7A6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0" y="228598"/>
            <a:ext cx="2514602" cy="251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Meishing\Dropbox\meizhouhuayu\pics\4.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1" y="3124200"/>
            <a:ext cx="3057525" cy="318135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4876800" y="4191000"/>
            <a:ext cx="12954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Picture 7" descr="C:\Users\Meishing\Dropbox\meizhouhuayu\pics\4.40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553200" y="3429001"/>
            <a:ext cx="2133600" cy="269358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924800" y="2514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382000" y="3886200"/>
            <a:ext cx="12954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Meishing\Dropbox\meizhouhuayu\pics\124.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78854" r="1568"/>
          <a:stretch>
            <a:fillRect/>
          </a:stretch>
        </p:blipFill>
        <p:spPr bwMode="auto">
          <a:xfrm>
            <a:off x="3505200" y="1143000"/>
            <a:ext cx="6924840" cy="1231900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0BA466A-58D8-3E44-BEB6-943C1054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0" y="228598"/>
            <a:ext cx="2514602" cy="251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124.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0"/>
            <a:ext cx="7107518" cy="3152030"/>
          </a:xfrm>
          <a:prstGeom prst="rect">
            <a:avLst/>
          </a:prstGeom>
          <a:noFill/>
        </p:spPr>
      </p:pic>
      <p:pic>
        <p:nvPicPr>
          <p:cNvPr id="7171" name="Picture 3" descr="C:\Users\Meishing\Dropbox\meizhouhuayu\pics\4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419601" y="3505200"/>
            <a:ext cx="3168243" cy="3352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981200" y="35052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zuǒ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左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0" y="34290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yòu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右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5105400"/>
            <a:ext cx="114300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34200" y="5105400"/>
            <a:ext cx="1600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1981200"/>
            <a:ext cx="6858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86000" y="3048000"/>
            <a:ext cx="7467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4" descr="Bananas by nicubunu - More banan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733800"/>
            <a:ext cx="1524000" cy="1524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16" descr="Pera by raul - Green Pe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3429000"/>
            <a:ext cx="1190815" cy="178734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3716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zuǒ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左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1000" y="1447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yòu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右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" name="Picture 14" descr="Large Apricot PNG Cli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2590" y="4038601"/>
            <a:ext cx="1051560" cy="106938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19400" y="541020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的左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边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有</a:t>
            </a:r>
            <a:r>
              <a:rPr lang="en-US" altLang="zh-TW" sz="4000" dirty="0">
                <a:latin typeface="Adobe Kaiti Std R" pitchFamily="18" charset="-128"/>
                <a:ea typeface="Adobe Kaiti Std R" pitchFamily="18" charset="-128"/>
              </a:rPr>
              <a:t>...</a:t>
            </a:r>
          </a:p>
          <a:p>
            <a:r>
              <a:rPr lang="en-US" altLang="zh-TW" sz="40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的右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边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有</a:t>
            </a:r>
            <a:r>
              <a:rPr lang="en-US" altLang="zh-TW" sz="4000" dirty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733800"/>
            <a:ext cx="1447800" cy="14478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12" name="Straight Arrow Connector 11"/>
          <p:cNvCxnSpPr/>
          <p:nvPr/>
        </p:nvCxnSpPr>
        <p:spPr>
          <a:xfrm>
            <a:off x="5867400" y="2209800"/>
            <a:ext cx="16764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：我有十</a:t>
            </a:r>
            <a:r>
              <a:rPr lang="zh-CN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手指</a:t>
            </a:r>
            <a:r>
              <a:rPr lang="zh-CN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头</a:t>
            </a:r>
            <a:endParaRPr lang="en-US" sz="54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124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1" y="685800"/>
            <a:ext cx="7678547" cy="39243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第一冊mics\finger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2819400"/>
            <a:ext cx="1476375" cy="1308332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第一冊mics\finger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1" y="2590800"/>
            <a:ext cx="1285875" cy="1492624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4.3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1366">
            <a:off x="4995946" y="4788067"/>
            <a:ext cx="2600088" cy="1788596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7" cstate="print"/>
          <a:srcRect r="48594"/>
          <a:stretch>
            <a:fillRect/>
          </a:stretch>
        </p:blipFill>
        <p:spPr bwMode="auto">
          <a:xfrm>
            <a:off x="1524000" y="1066800"/>
            <a:ext cx="1371600" cy="1676400"/>
          </a:xfrm>
          <a:prstGeom prst="rect">
            <a:avLst/>
          </a:prstGeom>
          <a:noFill/>
        </p:spPr>
      </p:pic>
      <p:pic>
        <p:nvPicPr>
          <p:cNvPr id="7" name="Picture 5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7" cstate="print"/>
          <a:srcRect l="48550" t="22727"/>
          <a:stretch>
            <a:fillRect/>
          </a:stretch>
        </p:blipFill>
        <p:spPr bwMode="auto">
          <a:xfrm>
            <a:off x="9295236" y="762000"/>
            <a:ext cx="1372764" cy="1295400"/>
          </a:xfrm>
          <a:prstGeom prst="rect">
            <a:avLst/>
          </a:prstGeom>
          <a:noFill/>
        </p:spPr>
      </p:pic>
      <p:sp>
        <p:nvSpPr>
          <p:cNvPr id="8" name="Multiply 7"/>
          <p:cNvSpPr/>
          <p:nvPr/>
        </p:nvSpPr>
        <p:spPr>
          <a:xfrm>
            <a:off x="5181600" y="4648200"/>
            <a:ext cx="2209800" cy="2209800"/>
          </a:xfrm>
          <a:prstGeom prst="mathMultiply">
            <a:avLst>
              <a:gd name="adj1" fmla="val 888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33800" y="16002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895600" y="2590800"/>
            <a:ext cx="6553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35814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3400" y="44958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0 第四課：我有十個手指頭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eishing\Dropbox\meizhouhuayu\pics\124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1" y="685800"/>
            <a:ext cx="7678547" cy="39243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第一冊mics\finger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2819400"/>
            <a:ext cx="1476375" cy="1308332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第一冊mics\finger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1" y="2590800"/>
            <a:ext cx="1285875" cy="1492624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4.3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1366">
            <a:off x="4995946" y="4788067"/>
            <a:ext cx="2600088" cy="1788596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7" cstate="print"/>
          <a:srcRect r="48594"/>
          <a:stretch>
            <a:fillRect/>
          </a:stretch>
        </p:blipFill>
        <p:spPr bwMode="auto">
          <a:xfrm>
            <a:off x="1524000" y="1066800"/>
            <a:ext cx="1371600" cy="1676400"/>
          </a:xfrm>
          <a:prstGeom prst="rect">
            <a:avLst/>
          </a:prstGeom>
          <a:noFill/>
        </p:spPr>
      </p:pic>
      <p:pic>
        <p:nvPicPr>
          <p:cNvPr id="7" name="Picture 5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7" cstate="print"/>
          <a:srcRect l="48550" t="22727"/>
          <a:stretch>
            <a:fillRect/>
          </a:stretch>
        </p:blipFill>
        <p:spPr bwMode="auto">
          <a:xfrm>
            <a:off x="9295236" y="762000"/>
            <a:ext cx="1372764" cy="1295400"/>
          </a:xfrm>
          <a:prstGeom prst="rect">
            <a:avLst/>
          </a:prstGeom>
          <a:noFill/>
        </p:spPr>
      </p:pic>
      <p:sp>
        <p:nvSpPr>
          <p:cNvPr id="8" name="Multiply 7"/>
          <p:cNvSpPr/>
          <p:nvPr/>
        </p:nvSpPr>
        <p:spPr>
          <a:xfrm>
            <a:off x="5181600" y="4648200"/>
            <a:ext cx="2209800" cy="2209800"/>
          </a:xfrm>
          <a:prstGeom prst="mathMultiply">
            <a:avLst>
              <a:gd name="adj1" fmla="val 888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33800" y="16002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895600" y="2590800"/>
            <a:ext cx="6553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35814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3400" y="44958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0 第四課：我有十個手指頭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23" presetClass="emph" presetSubtype="0" repeatCount="indefinite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500"/>
                            </p:stCondLst>
                            <p:childTnLst>
                              <p:par>
                                <p:cTn id="7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500"/>
                            </p:stCondLst>
                            <p:childTnLst>
                              <p:par>
                                <p:cTn id="83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500"/>
                            </p:stCondLst>
                            <p:childTnLst>
                              <p:par>
                                <p:cTn id="89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CN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画张画</a:t>
            </a:r>
            <a:r>
              <a:rPr lang="en-US" altLang="zh-TW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CN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猪</a:t>
            </a:r>
            <a:endParaRPr lang="en-US" sz="54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124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990601"/>
            <a:ext cx="7259697" cy="4257675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2286000" y="1905000"/>
            <a:ext cx="5410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2971800"/>
            <a:ext cx="6553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62200" y="4114800"/>
            <a:ext cx="5410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51816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467600" y="6019800"/>
            <a:ext cx="228600" cy="152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43800" y="6096000"/>
            <a:ext cx="228600" cy="381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620000" y="6400800"/>
            <a:ext cx="228600" cy="152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Meishing\Dropbox\meizhouhuayu\第一冊mics\p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078323"/>
            <a:ext cx="3276600" cy="17796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2" name="11 第四課：畫張畫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eishing\Dropbox\meizhouhuayu\pics\124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990601"/>
            <a:ext cx="7259697" cy="4257675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2286000" y="1905000"/>
            <a:ext cx="5410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2971800"/>
            <a:ext cx="6553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62200" y="4114800"/>
            <a:ext cx="533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51816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 descr="C:\Users\Meishing\Dropbox\meizhouhuayu\第一冊mics\p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078323"/>
            <a:ext cx="3276600" cy="17796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9" name="Straight Connector 18"/>
          <p:cNvCxnSpPr/>
          <p:nvPr/>
        </p:nvCxnSpPr>
        <p:spPr>
          <a:xfrm flipV="1">
            <a:off x="7391400" y="6019800"/>
            <a:ext cx="228600" cy="152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43800" y="6096000"/>
            <a:ext cx="228600" cy="381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620000" y="6400800"/>
            <a:ext cx="228600" cy="152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11 第四課：畫張畫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23" presetClass="emph" presetSubtype="0" repeatCount="indefinite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500"/>
                            </p:stCondLst>
                            <p:childTnLst>
                              <p:par>
                                <p:cTn id="5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0"/>
                            </p:stCondLst>
                            <p:childTnLst>
                              <p:par>
                                <p:cTn id="5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728</TotalTime>
  <Words>139</Words>
  <Application>Microsoft Macintosh PowerPoint</Application>
  <PresentationFormat>Widescreen</PresentationFormat>
  <Paragraphs>54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Adobe Heiti Std R</vt:lpstr>
      <vt:lpstr>Adobe Kaiti Std R</vt:lpstr>
      <vt:lpstr>華康楷書體注音</vt:lpstr>
      <vt:lpstr>Arial</vt:lpstr>
      <vt:lpstr>Calibri</vt:lpstr>
      <vt:lpstr>Gill Sans MT</vt:lpstr>
      <vt:lpstr>Parcel</vt:lpstr>
      <vt:lpstr>美洲华语第一册</vt:lpstr>
      <vt:lpstr>PowerPoint Presentation</vt:lpstr>
      <vt:lpstr>念一念：我有十个手指头</vt:lpstr>
      <vt:lpstr>PowerPoint Presentation</vt:lpstr>
      <vt:lpstr>PowerPoint Presentation</vt:lpstr>
      <vt:lpstr>念一念：画张画-小猪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Ian Liu</cp:lastModifiedBy>
  <cp:revision>19</cp:revision>
  <dcterms:created xsi:type="dcterms:W3CDTF">2014-03-11T17:26:28Z</dcterms:created>
  <dcterms:modified xsi:type="dcterms:W3CDTF">2021-04-07T21:38:44Z</dcterms:modified>
</cp:coreProperties>
</file>